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3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ja Ros Kozarić" userId="568161e6-0038-4c4c-8275-9366b7b52a9d" providerId="ADAL" clId="{7A7DC59B-75CD-4A18-A838-4E92240A92FB}"/>
    <pc:docChg chg="custSel addSld modSld">
      <pc:chgData name="Marija Ros Kozarić" userId="568161e6-0038-4c4c-8275-9366b7b52a9d" providerId="ADAL" clId="{7A7DC59B-75CD-4A18-A838-4E92240A92FB}" dt="2020-04-10T12:11:12.073" v="2626" actId="255"/>
      <pc:docMkLst>
        <pc:docMk/>
      </pc:docMkLst>
      <pc:sldChg chg="modSp mod">
        <pc:chgData name="Marija Ros Kozarić" userId="568161e6-0038-4c4c-8275-9366b7b52a9d" providerId="ADAL" clId="{7A7DC59B-75CD-4A18-A838-4E92240A92FB}" dt="2020-04-10T10:46:48.997" v="55" actId="5793"/>
        <pc:sldMkLst>
          <pc:docMk/>
          <pc:sldMk cId="2959175408" sldId="256"/>
        </pc:sldMkLst>
        <pc:spChg chg="mod">
          <ac:chgData name="Marija Ros Kozarić" userId="568161e6-0038-4c4c-8275-9366b7b52a9d" providerId="ADAL" clId="{7A7DC59B-75CD-4A18-A838-4E92240A92FB}" dt="2020-04-10T10:46:43.081" v="41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Marija Ros Kozarić" userId="568161e6-0038-4c4c-8275-9366b7b52a9d" providerId="ADAL" clId="{7A7DC59B-75CD-4A18-A838-4E92240A92FB}" dt="2020-04-10T10:46:48.997" v="55" actId="5793"/>
          <ac:spMkLst>
            <pc:docMk/>
            <pc:sldMk cId="2959175408" sldId="256"/>
            <ac:spMk id="3" creationId="{00000000-0000-0000-0000-000000000000}"/>
          </ac:spMkLst>
        </pc:spChg>
      </pc:sldChg>
      <pc:sldChg chg="modSp mod">
        <pc:chgData name="Marija Ros Kozarić" userId="568161e6-0038-4c4c-8275-9366b7b52a9d" providerId="ADAL" clId="{7A7DC59B-75CD-4A18-A838-4E92240A92FB}" dt="2020-04-10T10:47:55.914" v="104" actId="255"/>
        <pc:sldMkLst>
          <pc:docMk/>
          <pc:sldMk cId="1782042884" sldId="257"/>
        </pc:sldMkLst>
        <pc:spChg chg="mod">
          <ac:chgData name="Marija Ros Kozarić" userId="568161e6-0038-4c4c-8275-9366b7b52a9d" providerId="ADAL" clId="{7A7DC59B-75CD-4A18-A838-4E92240A92FB}" dt="2020-04-10T10:47:05.839" v="92" actId="27636"/>
          <ac:spMkLst>
            <pc:docMk/>
            <pc:sldMk cId="1782042884" sldId="257"/>
            <ac:spMk id="2" creationId="{00000000-0000-0000-0000-000000000000}"/>
          </ac:spMkLst>
        </pc:spChg>
        <pc:spChg chg="mod">
          <ac:chgData name="Marija Ros Kozarić" userId="568161e6-0038-4c4c-8275-9366b7b52a9d" providerId="ADAL" clId="{7A7DC59B-75CD-4A18-A838-4E92240A92FB}" dt="2020-04-10T10:47:55.914" v="104" actId="255"/>
          <ac:spMkLst>
            <pc:docMk/>
            <pc:sldMk cId="1782042884" sldId="257"/>
            <ac:spMk id="3" creationId="{00000000-0000-0000-0000-000000000000}"/>
          </ac:spMkLst>
        </pc:spChg>
      </pc:sldChg>
      <pc:sldChg chg="modSp add mod">
        <pc:chgData name="Marija Ros Kozarić" userId="568161e6-0038-4c4c-8275-9366b7b52a9d" providerId="ADAL" clId="{7A7DC59B-75CD-4A18-A838-4E92240A92FB}" dt="2020-04-10T10:51:37.713" v="523" actId="20577"/>
        <pc:sldMkLst>
          <pc:docMk/>
          <pc:sldMk cId="156770165" sldId="258"/>
        </pc:sldMkLst>
        <pc:spChg chg="mod">
          <ac:chgData name="Marija Ros Kozarić" userId="568161e6-0038-4c4c-8275-9366b7b52a9d" providerId="ADAL" clId="{7A7DC59B-75CD-4A18-A838-4E92240A92FB}" dt="2020-04-10T10:48:50.965" v="123" actId="20577"/>
          <ac:spMkLst>
            <pc:docMk/>
            <pc:sldMk cId="156770165" sldId="258"/>
            <ac:spMk id="2" creationId="{A10A4551-FBC7-42BB-BF5A-F06F041725EE}"/>
          </ac:spMkLst>
        </pc:spChg>
        <pc:spChg chg="mod">
          <ac:chgData name="Marija Ros Kozarić" userId="568161e6-0038-4c4c-8275-9366b7b52a9d" providerId="ADAL" clId="{7A7DC59B-75CD-4A18-A838-4E92240A92FB}" dt="2020-04-10T10:51:37.713" v="523" actId="20577"/>
          <ac:spMkLst>
            <pc:docMk/>
            <pc:sldMk cId="156770165" sldId="258"/>
            <ac:spMk id="3" creationId="{A4A942F0-F3F8-489F-B39B-0DC2AEC41137}"/>
          </ac:spMkLst>
        </pc:spChg>
      </pc:sldChg>
      <pc:sldChg chg="addSp modSp add mod">
        <pc:chgData name="Marija Ros Kozarić" userId="568161e6-0038-4c4c-8275-9366b7b52a9d" providerId="ADAL" clId="{7A7DC59B-75CD-4A18-A838-4E92240A92FB}" dt="2020-04-10T11:01:36.845" v="861" actId="20577"/>
        <pc:sldMkLst>
          <pc:docMk/>
          <pc:sldMk cId="927009776" sldId="259"/>
        </pc:sldMkLst>
        <pc:spChg chg="mod">
          <ac:chgData name="Marija Ros Kozarić" userId="568161e6-0038-4c4c-8275-9366b7b52a9d" providerId="ADAL" clId="{7A7DC59B-75CD-4A18-A838-4E92240A92FB}" dt="2020-04-10T10:52:06.916" v="540" actId="5793"/>
          <ac:spMkLst>
            <pc:docMk/>
            <pc:sldMk cId="927009776" sldId="259"/>
            <ac:spMk id="2" creationId="{49AA110D-5306-435B-84F3-24F850F443F7}"/>
          </ac:spMkLst>
        </pc:spChg>
        <pc:spChg chg="mod">
          <ac:chgData name="Marija Ros Kozarić" userId="568161e6-0038-4c4c-8275-9366b7b52a9d" providerId="ADAL" clId="{7A7DC59B-75CD-4A18-A838-4E92240A92FB}" dt="2020-04-10T11:01:36.845" v="861" actId="20577"/>
          <ac:spMkLst>
            <pc:docMk/>
            <pc:sldMk cId="927009776" sldId="259"/>
            <ac:spMk id="3" creationId="{ADEE9F49-671D-40AB-BFCA-12027F92D949}"/>
          </ac:spMkLst>
        </pc:spChg>
        <pc:picChg chg="add mod">
          <ac:chgData name="Marija Ros Kozarić" userId="568161e6-0038-4c4c-8275-9366b7b52a9d" providerId="ADAL" clId="{7A7DC59B-75CD-4A18-A838-4E92240A92FB}" dt="2020-04-10T11:01:30.325" v="843" actId="1076"/>
          <ac:picMkLst>
            <pc:docMk/>
            <pc:sldMk cId="927009776" sldId="259"/>
            <ac:picMk id="4" creationId="{0AD09ACF-C6E6-439B-AD7F-38BE30FDE212}"/>
          </ac:picMkLst>
        </pc:picChg>
      </pc:sldChg>
      <pc:sldChg chg="delSp modSp add mod">
        <pc:chgData name="Marija Ros Kozarić" userId="568161e6-0038-4c4c-8275-9366b7b52a9d" providerId="ADAL" clId="{7A7DC59B-75CD-4A18-A838-4E92240A92FB}" dt="2020-04-10T11:45:58.259" v="1654" actId="21"/>
        <pc:sldMkLst>
          <pc:docMk/>
          <pc:sldMk cId="2105821086" sldId="260"/>
        </pc:sldMkLst>
        <pc:spChg chg="del mod">
          <ac:chgData name="Marija Ros Kozarić" userId="568161e6-0038-4c4c-8275-9366b7b52a9d" providerId="ADAL" clId="{7A7DC59B-75CD-4A18-A838-4E92240A92FB}" dt="2020-04-10T11:45:58.259" v="1654" actId="21"/>
          <ac:spMkLst>
            <pc:docMk/>
            <pc:sldMk cId="2105821086" sldId="260"/>
            <ac:spMk id="2" creationId="{18C49393-0D50-4DE9-AF93-C225477CCDED}"/>
          </ac:spMkLst>
        </pc:spChg>
        <pc:spChg chg="mod">
          <ac:chgData name="Marija Ros Kozarić" userId="568161e6-0038-4c4c-8275-9366b7b52a9d" providerId="ADAL" clId="{7A7DC59B-75CD-4A18-A838-4E92240A92FB}" dt="2020-04-10T11:04:08.835" v="1041" actId="20577"/>
          <ac:spMkLst>
            <pc:docMk/>
            <pc:sldMk cId="2105821086" sldId="260"/>
            <ac:spMk id="3" creationId="{3EC61BFE-BD1B-4806-864A-7281745F71F6}"/>
          </ac:spMkLst>
        </pc:spChg>
      </pc:sldChg>
      <pc:sldChg chg="addSp delSp modSp add mod">
        <pc:chgData name="Marija Ros Kozarić" userId="568161e6-0038-4c4c-8275-9366b7b52a9d" providerId="ADAL" clId="{7A7DC59B-75CD-4A18-A838-4E92240A92FB}" dt="2020-04-10T11:04:49.646" v="1049" actId="1076"/>
        <pc:sldMkLst>
          <pc:docMk/>
          <pc:sldMk cId="2556095848" sldId="261"/>
        </pc:sldMkLst>
        <pc:spChg chg="del mod">
          <ac:chgData name="Marija Ros Kozarić" userId="568161e6-0038-4c4c-8275-9366b7b52a9d" providerId="ADAL" clId="{7A7DC59B-75CD-4A18-A838-4E92240A92FB}" dt="2020-04-10T11:04:46.898" v="1047" actId="21"/>
          <ac:spMkLst>
            <pc:docMk/>
            <pc:sldMk cId="2556095848" sldId="261"/>
            <ac:spMk id="2" creationId="{57E0FD15-7C5A-426C-BEBE-ABB38589CD70}"/>
          </ac:spMkLst>
        </pc:spChg>
        <pc:spChg chg="del">
          <ac:chgData name="Marija Ros Kozarić" userId="568161e6-0038-4c4c-8275-9366b7b52a9d" providerId="ADAL" clId="{7A7DC59B-75CD-4A18-A838-4E92240A92FB}" dt="2020-04-10T11:04:44.204" v="1046"/>
          <ac:spMkLst>
            <pc:docMk/>
            <pc:sldMk cId="2556095848" sldId="261"/>
            <ac:spMk id="3" creationId="{9FDB59CB-949D-40F1-AFE1-35232D8DF197}"/>
          </ac:spMkLst>
        </pc:spChg>
        <pc:picChg chg="add del">
          <ac:chgData name="Marija Ros Kozarić" userId="568161e6-0038-4c4c-8275-9366b7b52a9d" providerId="ADAL" clId="{7A7DC59B-75CD-4A18-A838-4E92240A92FB}" dt="2020-04-10T11:04:27.242" v="1045"/>
          <ac:picMkLst>
            <pc:docMk/>
            <pc:sldMk cId="2556095848" sldId="261"/>
            <ac:picMk id="4" creationId="{059F44E0-2839-4865-84D9-594351866491}"/>
          </ac:picMkLst>
        </pc:picChg>
        <pc:picChg chg="add mod">
          <ac:chgData name="Marija Ros Kozarić" userId="568161e6-0038-4c4c-8275-9366b7b52a9d" providerId="ADAL" clId="{7A7DC59B-75CD-4A18-A838-4E92240A92FB}" dt="2020-04-10T11:04:49.646" v="1049" actId="1076"/>
          <ac:picMkLst>
            <pc:docMk/>
            <pc:sldMk cId="2556095848" sldId="261"/>
            <ac:picMk id="5" creationId="{2CC98A24-1F73-4A8A-A8AC-0840C3D3394F}"/>
          </ac:picMkLst>
        </pc:picChg>
      </pc:sldChg>
      <pc:sldChg chg="addSp delSp modSp add mod">
        <pc:chgData name="Marija Ros Kozarić" userId="568161e6-0038-4c4c-8275-9366b7b52a9d" providerId="ADAL" clId="{7A7DC59B-75CD-4A18-A838-4E92240A92FB}" dt="2020-04-10T11:09:16.795" v="1428" actId="20577"/>
        <pc:sldMkLst>
          <pc:docMk/>
          <pc:sldMk cId="2845461510" sldId="262"/>
        </pc:sldMkLst>
        <pc:spChg chg="del mod">
          <ac:chgData name="Marija Ros Kozarić" userId="568161e6-0038-4c4c-8275-9366b7b52a9d" providerId="ADAL" clId="{7A7DC59B-75CD-4A18-A838-4E92240A92FB}" dt="2020-04-10T11:05:31.714" v="1054" actId="21"/>
          <ac:spMkLst>
            <pc:docMk/>
            <pc:sldMk cId="2845461510" sldId="262"/>
            <ac:spMk id="2" creationId="{6F33DD8B-9E66-4954-A267-0754C2A9FF37}"/>
          </ac:spMkLst>
        </pc:spChg>
        <pc:spChg chg="del">
          <ac:chgData name="Marija Ros Kozarić" userId="568161e6-0038-4c4c-8275-9366b7b52a9d" providerId="ADAL" clId="{7A7DC59B-75CD-4A18-A838-4E92240A92FB}" dt="2020-04-10T11:05:26.212" v="1052"/>
          <ac:spMkLst>
            <pc:docMk/>
            <pc:sldMk cId="2845461510" sldId="262"/>
            <ac:spMk id="3" creationId="{1C51F92F-79AF-483A-B6C5-5A845C61AD66}"/>
          </ac:spMkLst>
        </pc:spChg>
        <pc:spChg chg="add mod">
          <ac:chgData name="Marija Ros Kozarić" userId="568161e6-0038-4c4c-8275-9366b7b52a9d" providerId="ADAL" clId="{7A7DC59B-75CD-4A18-A838-4E92240A92FB}" dt="2020-04-10T11:09:16.795" v="1428" actId="20577"/>
          <ac:spMkLst>
            <pc:docMk/>
            <pc:sldMk cId="2845461510" sldId="262"/>
            <ac:spMk id="5" creationId="{F60940D1-1669-4241-9145-FDB99D71F5A9}"/>
          </ac:spMkLst>
        </pc:spChg>
        <pc:picChg chg="add mod">
          <ac:chgData name="Marija Ros Kozarić" userId="568161e6-0038-4c4c-8275-9366b7b52a9d" providerId="ADAL" clId="{7A7DC59B-75CD-4A18-A838-4E92240A92FB}" dt="2020-04-10T11:05:48.137" v="1060" actId="1076"/>
          <ac:picMkLst>
            <pc:docMk/>
            <pc:sldMk cId="2845461510" sldId="262"/>
            <ac:picMk id="4" creationId="{27780AF2-CBFD-4CF7-99F8-22F501B04FDC}"/>
          </ac:picMkLst>
        </pc:picChg>
      </pc:sldChg>
      <pc:sldChg chg="addSp delSp modSp add mod">
        <pc:chgData name="Marija Ros Kozarić" userId="568161e6-0038-4c4c-8275-9366b7b52a9d" providerId="ADAL" clId="{7A7DC59B-75CD-4A18-A838-4E92240A92FB}" dt="2020-04-10T11:47:14.971" v="1684" actId="14100"/>
        <pc:sldMkLst>
          <pc:docMk/>
          <pc:sldMk cId="585535787" sldId="263"/>
        </pc:sldMkLst>
        <pc:spChg chg="del mod">
          <ac:chgData name="Marija Ros Kozarić" userId="568161e6-0038-4c4c-8275-9366b7b52a9d" providerId="ADAL" clId="{7A7DC59B-75CD-4A18-A838-4E92240A92FB}" dt="2020-04-10T11:45:50.035" v="1653" actId="21"/>
          <ac:spMkLst>
            <pc:docMk/>
            <pc:sldMk cId="585535787" sldId="263"/>
            <ac:spMk id="2" creationId="{69921EE8-9B75-4988-BF22-D9F3238813D8}"/>
          </ac:spMkLst>
        </pc:spChg>
        <pc:spChg chg="mod">
          <ac:chgData name="Marija Ros Kozarić" userId="568161e6-0038-4c4c-8275-9366b7b52a9d" providerId="ADAL" clId="{7A7DC59B-75CD-4A18-A838-4E92240A92FB}" dt="2020-04-10T11:47:06.189" v="1680" actId="20577"/>
          <ac:spMkLst>
            <pc:docMk/>
            <pc:sldMk cId="585535787" sldId="263"/>
            <ac:spMk id="3" creationId="{C40D1C6C-1EFE-4A7C-AA7B-AC519EE7CAF3}"/>
          </ac:spMkLst>
        </pc:spChg>
        <pc:picChg chg="add mod">
          <ac:chgData name="Marija Ros Kozarić" userId="568161e6-0038-4c4c-8275-9366b7b52a9d" providerId="ADAL" clId="{7A7DC59B-75CD-4A18-A838-4E92240A92FB}" dt="2020-04-10T11:47:14.971" v="1684" actId="14100"/>
          <ac:picMkLst>
            <pc:docMk/>
            <pc:sldMk cId="585535787" sldId="263"/>
            <ac:picMk id="4" creationId="{6C419F74-774A-4884-B003-E082715AA200}"/>
          </ac:picMkLst>
        </pc:picChg>
      </pc:sldChg>
      <pc:sldChg chg="addSp delSp modSp add mod">
        <pc:chgData name="Marija Ros Kozarić" userId="568161e6-0038-4c4c-8275-9366b7b52a9d" providerId="ADAL" clId="{7A7DC59B-75CD-4A18-A838-4E92240A92FB}" dt="2020-04-10T11:48:13.355" v="1692" actId="1076"/>
        <pc:sldMkLst>
          <pc:docMk/>
          <pc:sldMk cId="185968455" sldId="264"/>
        </pc:sldMkLst>
        <pc:spChg chg="del mod">
          <ac:chgData name="Marija Ros Kozarić" userId="568161e6-0038-4c4c-8275-9366b7b52a9d" providerId="ADAL" clId="{7A7DC59B-75CD-4A18-A838-4E92240A92FB}" dt="2020-04-10T11:47:20.813" v="1685" actId="21"/>
          <ac:spMkLst>
            <pc:docMk/>
            <pc:sldMk cId="185968455" sldId="264"/>
            <ac:spMk id="2" creationId="{0490D235-5EF9-4D38-B724-BD01078CAC00}"/>
          </ac:spMkLst>
        </pc:spChg>
        <pc:spChg chg="del mod">
          <ac:chgData name="Marija Ros Kozarić" userId="568161e6-0038-4c4c-8275-9366b7b52a9d" providerId="ADAL" clId="{7A7DC59B-75CD-4A18-A838-4E92240A92FB}" dt="2020-04-10T11:47:58.514" v="1688"/>
          <ac:spMkLst>
            <pc:docMk/>
            <pc:sldMk cId="185968455" sldId="264"/>
            <ac:spMk id="3" creationId="{DD941B48-18AC-4F44-A80F-399FD114E1B2}"/>
          </ac:spMkLst>
        </pc:spChg>
        <pc:picChg chg="add mod">
          <ac:chgData name="Marija Ros Kozarić" userId="568161e6-0038-4c4c-8275-9366b7b52a9d" providerId="ADAL" clId="{7A7DC59B-75CD-4A18-A838-4E92240A92FB}" dt="2020-04-10T11:48:13.355" v="1692" actId="1076"/>
          <ac:picMkLst>
            <pc:docMk/>
            <pc:sldMk cId="185968455" sldId="264"/>
            <ac:picMk id="4" creationId="{6FBE610F-C35C-48B9-95C1-EFDA4792303C}"/>
          </ac:picMkLst>
        </pc:picChg>
      </pc:sldChg>
      <pc:sldChg chg="addSp delSp modSp add mod">
        <pc:chgData name="Marija Ros Kozarić" userId="568161e6-0038-4c4c-8275-9366b7b52a9d" providerId="ADAL" clId="{7A7DC59B-75CD-4A18-A838-4E92240A92FB}" dt="2020-04-10T12:00:12.815" v="2011" actId="114"/>
        <pc:sldMkLst>
          <pc:docMk/>
          <pc:sldMk cId="2381488256" sldId="265"/>
        </pc:sldMkLst>
        <pc:spChg chg="mod">
          <ac:chgData name="Marija Ros Kozarić" userId="568161e6-0038-4c4c-8275-9366b7b52a9d" providerId="ADAL" clId="{7A7DC59B-75CD-4A18-A838-4E92240A92FB}" dt="2020-04-10T11:48:36.519" v="1717" actId="20577"/>
          <ac:spMkLst>
            <pc:docMk/>
            <pc:sldMk cId="2381488256" sldId="265"/>
            <ac:spMk id="2" creationId="{6DDC895D-28E3-4B37-A630-E66C6F1DEF3E}"/>
          </ac:spMkLst>
        </pc:spChg>
        <pc:spChg chg="del mod">
          <ac:chgData name="Marija Ros Kozarić" userId="568161e6-0038-4c4c-8275-9366b7b52a9d" providerId="ADAL" clId="{7A7DC59B-75CD-4A18-A838-4E92240A92FB}" dt="2020-04-10T11:49:37.874" v="1720"/>
          <ac:spMkLst>
            <pc:docMk/>
            <pc:sldMk cId="2381488256" sldId="265"/>
            <ac:spMk id="3" creationId="{54633A45-CC9B-4D46-8657-763A734364C8}"/>
          </ac:spMkLst>
        </pc:spChg>
        <pc:spChg chg="add del mod">
          <ac:chgData name="Marija Ros Kozarić" userId="568161e6-0038-4c4c-8275-9366b7b52a9d" providerId="ADAL" clId="{7A7DC59B-75CD-4A18-A838-4E92240A92FB}" dt="2020-04-10T11:49:57.742" v="1722"/>
          <ac:spMkLst>
            <pc:docMk/>
            <pc:sldMk cId="2381488256" sldId="265"/>
            <ac:spMk id="6" creationId="{83E777EA-51A4-4867-AD97-BF347D1E06E3}"/>
          </ac:spMkLst>
        </pc:spChg>
        <pc:spChg chg="add mod">
          <ac:chgData name="Marija Ros Kozarić" userId="568161e6-0038-4c4c-8275-9366b7b52a9d" providerId="ADAL" clId="{7A7DC59B-75CD-4A18-A838-4E92240A92FB}" dt="2020-04-10T12:00:12.815" v="2011" actId="114"/>
          <ac:spMkLst>
            <pc:docMk/>
            <pc:sldMk cId="2381488256" sldId="265"/>
            <ac:spMk id="8" creationId="{A2D43D31-36F6-4E1F-AEA8-AC5A69ACED7C}"/>
          </ac:spMkLst>
        </pc:spChg>
        <pc:picChg chg="add del mod">
          <ac:chgData name="Marija Ros Kozarić" userId="568161e6-0038-4c4c-8275-9366b7b52a9d" providerId="ADAL" clId="{7A7DC59B-75CD-4A18-A838-4E92240A92FB}" dt="2020-04-10T11:49:40.628" v="1721" actId="21"/>
          <ac:picMkLst>
            <pc:docMk/>
            <pc:sldMk cId="2381488256" sldId="265"/>
            <ac:picMk id="4" creationId="{A516F02E-D381-4994-84EB-33830BFF73F8}"/>
          </ac:picMkLst>
        </pc:picChg>
        <pc:picChg chg="add mod">
          <ac:chgData name="Marija Ros Kozarić" userId="568161e6-0038-4c4c-8275-9366b7b52a9d" providerId="ADAL" clId="{7A7DC59B-75CD-4A18-A838-4E92240A92FB}" dt="2020-04-10T11:50:08.937" v="1729" actId="1076"/>
          <ac:picMkLst>
            <pc:docMk/>
            <pc:sldMk cId="2381488256" sldId="265"/>
            <ac:picMk id="7" creationId="{BB9ADFAE-BA63-40FF-A926-900FB64FFF21}"/>
          </ac:picMkLst>
        </pc:picChg>
      </pc:sldChg>
      <pc:sldChg chg="addSp delSp modSp add mod">
        <pc:chgData name="Marija Ros Kozarić" userId="568161e6-0038-4c4c-8275-9366b7b52a9d" providerId="ADAL" clId="{7A7DC59B-75CD-4A18-A838-4E92240A92FB}" dt="2020-04-10T11:57:52.608" v="1887" actId="14100"/>
        <pc:sldMkLst>
          <pc:docMk/>
          <pc:sldMk cId="1428276849" sldId="266"/>
        </pc:sldMkLst>
        <pc:spChg chg="del mod">
          <ac:chgData name="Marija Ros Kozarić" userId="568161e6-0038-4c4c-8275-9366b7b52a9d" providerId="ADAL" clId="{7A7DC59B-75CD-4A18-A838-4E92240A92FB}" dt="2020-04-10T11:57:49.727" v="1886" actId="21"/>
          <ac:spMkLst>
            <pc:docMk/>
            <pc:sldMk cId="1428276849" sldId="266"/>
            <ac:spMk id="2" creationId="{EC8F4301-3722-45A3-BC56-BE26DE914AD9}"/>
          </ac:spMkLst>
        </pc:spChg>
        <pc:spChg chg="del">
          <ac:chgData name="Marija Ros Kozarić" userId="568161e6-0038-4c4c-8275-9366b7b52a9d" providerId="ADAL" clId="{7A7DC59B-75CD-4A18-A838-4E92240A92FB}" dt="2020-04-10T11:57:44.464" v="1885"/>
          <ac:spMkLst>
            <pc:docMk/>
            <pc:sldMk cId="1428276849" sldId="266"/>
            <ac:spMk id="3" creationId="{B553688B-F04D-41F2-8C0B-CE712AEB9D8D}"/>
          </ac:spMkLst>
        </pc:spChg>
        <pc:picChg chg="add mod">
          <ac:chgData name="Marija Ros Kozarić" userId="568161e6-0038-4c4c-8275-9366b7b52a9d" providerId="ADAL" clId="{7A7DC59B-75CD-4A18-A838-4E92240A92FB}" dt="2020-04-10T11:57:52.608" v="1887" actId="14100"/>
          <ac:picMkLst>
            <pc:docMk/>
            <pc:sldMk cId="1428276849" sldId="266"/>
            <ac:picMk id="4" creationId="{26AFC261-C7BA-4A3F-AC8D-B5308A50B91E}"/>
          </ac:picMkLst>
        </pc:picChg>
      </pc:sldChg>
      <pc:sldChg chg="delSp modSp add mod">
        <pc:chgData name="Marija Ros Kozarić" userId="568161e6-0038-4c4c-8275-9366b7b52a9d" providerId="ADAL" clId="{7A7DC59B-75CD-4A18-A838-4E92240A92FB}" dt="2020-04-10T12:02:45.954" v="2208" actId="20577"/>
        <pc:sldMkLst>
          <pc:docMk/>
          <pc:sldMk cId="3026401300" sldId="267"/>
        </pc:sldMkLst>
        <pc:spChg chg="del mod">
          <ac:chgData name="Marija Ros Kozarić" userId="568161e6-0038-4c4c-8275-9366b7b52a9d" providerId="ADAL" clId="{7A7DC59B-75CD-4A18-A838-4E92240A92FB}" dt="2020-04-10T12:01:05.846" v="2087" actId="21"/>
          <ac:spMkLst>
            <pc:docMk/>
            <pc:sldMk cId="3026401300" sldId="267"/>
            <ac:spMk id="2" creationId="{972349DD-A388-49F9-8DA7-9E044B2DE855}"/>
          </ac:spMkLst>
        </pc:spChg>
        <pc:spChg chg="mod">
          <ac:chgData name="Marija Ros Kozarić" userId="568161e6-0038-4c4c-8275-9366b7b52a9d" providerId="ADAL" clId="{7A7DC59B-75CD-4A18-A838-4E92240A92FB}" dt="2020-04-10T12:02:45.954" v="2208" actId="20577"/>
          <ac:spMkLst>
            <pc:docMk/>
            <pc:sldMk cId="3026401300" sldId="267"/>
            <ac:spMk id="3" creationId="{ABA379B1-181F-48D0-94DB-1EDE1D832793}"/>
          </ac:spMkLst>
        </pc:spChg>
      </pc:sldChg>
      <pc:sldChg chg="addSp modSp add mod">
        <pc:chgData name="Marija Ros Kozarić" userId="568161e6-0038-4c4c-8275-9366b7b52a9d" providerId="ADAL" clId="{7A7DC59B-75CD-4A18-A838-4E92240A92FB}" dt="2020-04-10T12:10:27.872" v="2541" actId="1076"/>
        <pc:sldMkLst>
          <pc:docMk/>
          <pc:sldMk cId="3399374899" sldId="268"/>
        </pc:sldMkLst>
        <pc:spChg chg="mod">
          <ac:chgData name="Marija Ros Kozarić" userId="568161e6-0038-4c4c-8275-9366b7b52a9d" providerId="ADAL" clId="{7A7DC59B-75CD-4A18-A838-4E92240A92FB}" dt="2020-04-10T12:03:18.157" v="2229" actId="20577"/>
          <ac:spMkLst>
            <pc:docMk/>
            <pc:sldMk cId="3399374899" sldId="268"/>
            <ac:spMk id="2" creationId="{D57B24F3-4AC0-4C05-BD6B-D0BA40029301}"/>
          </ac:spMkLst>
        </pc:spChg>
        <pc:spChg chg="mod">
          <ac:chgData name="Marija Ros Kozarić" userId="568161e6-0038-4c4c-8275-9366b7b52a9d" providerId="ADAL" clId="{7A7DC59B-75CD-4A18-A838-4E92240A92FB}" dt="2020-04-10T12:09:11.071" v="2537" actId="20577"/>
          <ac:spMkLst>
            <pc:docMk/>
            <pc:sldMk cId="3399374899" sldId="268"/>
            <ac:spMk id="3" creationId="{CC5E4E02-771F-4BC0-9DC4-AA23F8D232C3}"/>
          </ac:spMkLst>
        </pc:spChg>
        <pc:picChg chg="add mod">
          <ac:chgData name="Marija Ros Kozarić" userId="568161e6-0038-4c4c-8275-9366b7b52a9d" providerId="ADAL" clId="{7A7DC59B-75CD-4A18-A838-4E92240A92FB}" dt="2020-04-10T12:10:27.872" v="2541" actId="1076"/>
          <ac:picMkLst>
            <pc:docMk/>
            <pc:sldMk cId="3399374899" sldId="268"/>
            <ac:picMk id="4" creationId="{8427C497-CF59-4D54-AEC9-D6BDDF88D965}"/>
          </ac:picMkLst>
        </pc:picChg>
      </pc:sldChg>
      <pc:sldChg chg="modSp add mod">
        <pc:chgData name="Marija Ros Kozarić" userId="568161e6-0038-4c4c-8275-9366b7b52a9d" providerId="ADAL" clId="{7A7DC59B-75CD-4A18-A838-4E92240A92FB}" dt="2020-04-10T12:10:46.784" v="2587" actId="255"/>
        <pc:sldMkLst>
          <pc:docMk/>
          <pc:sldMk cId="1137730119" sldId="269"/>
        </pc:sldMkLst>
        <pc:spChg chg="mod">
          <ac:chgData name="Marija Ros Kozarić" userId="568161e6-0038-4c4c-8275-9366b7b52a9d" providerId="ADAL" clId="{7A7DC59B-75CD-4A18-A838-4E92240A92FB}" dt="2020-04-10T12:10:31.894" v="2554" actId="5793"/>
          <ac:spMkLst>
            <pc:docMk/>
            <pc:sldMk cId="1137730119" sldId="269"/>
            <ac:spMk id="2" creationId="{08B08CD5-455A-46EC-8357-AB32BFA332E1}"/>
          </ac:spMkLst>
        </pc:spChg>
        <pc:spChg chg="mod">
          <ac:chgData name="Marija Ros Kozarić" userId="568161e6-0038-4c4c-8275-9366b7b52a9d" providerId="ADAL" clId="{7A7DC59B-75CD-4A18-A838-4E92240A92FB}" dt="2020-04-10T12:10:46.784" v="2587" actId="255"/>
          <ac:spMkLst>
            <pc:docMk/>
            <pc:sldMk cId="1137730119" sldId="269"/>
            <ac:spMk id="3" creationId="{9F4E576F-7BF0-40F8-9305-E68D59E38987}"/>
          </ac:spMkLst>
        </pc:spChg>
      </pc:sldChg>
      <pc:sldChg chg="modSp add mod">
        <pc:chgData name="Marija Ros Kozarić" userId="568161e6-0038-4c4c-8275-9366b7b52a9d" providerId="ADAL" clId="{7A7DC59B-75CD-4A18-A838-4E92240A92FB}" dt="2020-04-10T12:11:12.073" v="2626" actId="255"/>
        <pc:sldMkLst>
          <pc:docMk/>
          <pc:sldMk cId="2582635943" sldId="270"/>
        </pc:sldMkLst>
        <pc:spChg chg="mod">
          <ac:chgData name="Marija Ros Kozarić" userId="568161e6-0038-4c4c-8275-9366b7b52a9d" providerId="ADAL" clId="{7A7DC59B-75CD-4A18-A838-4E92240A92FB}" dt="2020-04-10T12:10:57.839" v="2600" actId="255"/>
          <ac:spMkLst>
            <pc:docMk/>
            <pc:sldMk cId="2582635943" sldId="270"/>
            <ac:spMk id="2" creationId="{1A62C075-3BA3-48B6-86D4-BC9BF153DEDE}"/>
          </ac:spMkLst>
        </pc:spChg>
        <pc:spChg chg="mod">
          <ac:chgData name="Marija Ros Kozarić" userId="568161e6-0038-4c4c-8275-9366b7b52a9d" providerId="ADAL" clId="{7A7DC59B-75CD-4A18-A838-4E92240A92FB}" dt="2020-04-10T12:11:12.073" v="2626" actId="255"/>
          <ac:spMkLst>
            <pc:docMk/>
            <pc:sldMk cId="2582635943" sldId="270"/>
            <ac:spMk id="3" creationId="{5F1838B5-1F96-4407-B74F-2188A94DCB2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21.8.2020.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21.8.2020.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21.8.2020.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21.8.2020.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21.8.2020.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Primarne djelatnosti u Hrvatskoj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Gospodarstvo </a:t>
            </a:r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DC895D-28E3-4B37-A630-E66C6F1DE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Ribarstvo i marikultura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BB9ADFAE-BA63-40FF-A926-900FB64FF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9622"/>
            <a:ext cx="1944216" cy="33837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D43D31-36F6-4E1F-AEA8-AC5A69ACED7C}"/>
              </a:ext>
            </a:extLst>
          </p:cNvPr>
          <p:cNvSpPr txBox="1"/>
          <p:nvPr/>
        </p:nvSpPr>
        <p:spPr>
          <a:xfrm>
            <a:off x="2627784" y="1484784"/>
            <a:ext cx="46805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Koja riba se najviše lovi u Jadranskom moru? Hoće li Jadran biti more bogato ribom? Zašto</a:t>
            </a:r>
            <a:r>
              <a:rPr lang="hr-HR" sz="2000" dirty="0"/>
              <a:t>?</a:t>
            </a:r>
          </a:p>
          <a:p>
            <a:endParaRPr lang="hr-H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duga tradicija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i="1" dirty="0"/>
              <a:t>Pomoću udžbenika izdvojite ribolovna središta.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b="1" dirty="0"/>
              <a:t>marikultura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i="1" dirty="0"/>
              <a:t>Pomoću udžbenika izdvojite područja marikulturnog uzgoja.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2381488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6AFC261-C7BA-4A3F-AC8D-B5308A50B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74576"/>
            <a:ext cx="6227018" cy="245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8276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A379B1-181F-48D0-94DB-1EDE1D832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Panonska Hrvatska – uzgajališta slatkovodne ribe – ribnjaci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najveći ribnjaci: Jasinje (Slavonski Brod), Grudnjak (Orahovica), Končanica (Daruvar),  Sišćani (Čazma)</a:t>
            </a:r>
          </a:p>
        </p:txBody>
      </p:sp>
    </p:spTree>
    <p:extLst>
      <p:ext uri="{BB962C8B-B14F-4D97-AF65-F5344CB8AC3E}">
        <p14:creationId xmlns:p14="http://schemas.microsoft.com/office/powerpoint/2010/main" xmlns="" val="3026401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B24F3-4AC0-4C05-BD6B-D0BA40029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Šumarstvo i lovstvo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5E4E02-771F-4BC0-9DC4-AA23F8D23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oko 40 % površine Hrvatske prekrivaju šume -  razvijeno šumarstvo i drvna industrija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Gorska Hrvatska – 52% pod šumama (najviše u Gorskom kotaru)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Istočna Hrvatska – Spačvanska šuma (hrast lužnjak)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šume u državnom vlasništvu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lovstvo – uzgoj, zaštita i korištenje divljači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održivo gospodarenje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27C497-CF59-4D54-AEC9-D6BDDF88D9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3147814"/>
            <a:ext cx="18478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9374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08CD5-455A-46EC-8357-AB32BFA3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Ponavljanje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4E576F-7BF0-40F8-9305-E68D59E38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Riješite radnu bilježnicu.</a:t>
            </a:r>
          </a:p>
        </p:txBody>
      </p:sp>
    </p:spTree>
    <p:extLst>
      <p:ext uri="{BB962C8B-B14F-4D97-AF65-F5344CB8AC3E}">
        <p14:creationId xmlns:p14="http://schemas.microsoft.com/office/powerpoint/2010/main" xmlns="" val="1137730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62C075-3BA3-48B6-86D4-BC9BF153D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/>
              <a:t>Izradila</a:t>
            </a:r>
            <a:r>
              <a:rPr lang="hr-HR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1838B5-1F96-4407-B74F-2188A94DC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Marija Ros Kozarić,prof.</a:t>
            </a:r>
          </a:p>
        </p:txBody>
      </p:sp>
    </p:spTree>
    <p:extLst>
      <p:ext uri="{BB962C8B-B14F-4D97-AF65-F5344CB8AC3E}">
        <p14:creationId xmlns:p14="http://schemas.microsoft.com/office/powerpoint/2010/main" xmlns="" val="258263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Nakon današnjeg dana moći ćeš...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i="1" dirty="0"/>
              <a:t>   </a:t>
            </a:r>
            <a:r>
              <a:rPr lang="en-US" sz="2400" i="1" dirty="0" err="1"/>
              <a:t>obja</a:t>
            </a:r>
            <a:r>
              <a:rPr lang="hr-HR" sz="2400" i="1" dirty="0"/>
              <a:t>sniti</a:t>
            </a:r>
            <a:r>
              <a:rPr lang="en-US" sz="2400" i="1" dirty="0"/>
              <a:t> </a:t>
            </a:r>
            <a:r>
              <a:rPr lang="en-US" sz="2400" i="1" dirty="0" err="1"/>
              <a:t>važnost</a:t>
            </a:r>
            <a:r>
              <a:rPr lang="en-US" sz="2400" i="1" dirty="0"/>
              <a:t> </a:t>
            </a:r>
            <a:r>
              <a:rPr lang="en-US" sz="2400" i="1" dirty="0" err="1"/>
              <a:t>pojedinih</a:t>
            </a:r>
            <a:r>
              <a:rPr lang="en-US" sz="2400" i="1" dirty="0"/>
              <a:t> </a:t>
            </a:r>
            <a:r>
              <a:rPr lang="en-US" sz="2400" i="1" dirty="0" err="1"/>
              <a:t>djelatnosti</a:t>
            </a:r>
            <a:r>
              <a:rPr lang="en-US" sz="2400" i="1" dirty="0"/>
              <a:t> za </a:t>
            </a:r>
            <a:r>
              <a:rPr lang="en-US" sz="2400" i="1" dirty="0" err="1"/>
              <a:t>gospodarstvo</a:t>
            </a:r>
            <a:r>
              <a:rPr lang="en-US" sz="2400" i="1" dirty="0"/>
              <a:t> </a:t>
            </a:r>
            <a:r>
              <a:rPr lang="en-US" sz="2400" i="1" dirty="0" err="1"/>
              <a:t>zavičaja</a:t>
            </a:r>
            <a:r>
              <a:rPr lang="en-US" sz="2400" i="1" dirty="0"/>
              <a:t> </a:t>
            </a:r>
            <a:r>
              <a:rPr lang="en-US" sz="2400" i="1" dirty="0" err="1"/>
              <a:t>Hrvatske</a:t>
            </a:r>
            <a:r>
              <a:rPr lang="en-US" sz="2400" i="1" dirty="0"/>
              <a:t> u </a:t>
            </a:r>
            <a:r>
              <a:rPr lang="en-US" sz="2400" i="1" dirty="0" err="1"/>
              <a:t>okvirima</a:t>
            </a:r>
            <a:r>
              <a:rPr lang="en-US" sz="2400" i="1" dirty="0"/>
              <a:t> </a:t>
            </a:r>
            <a:r>
              <a:rPr lang="en-US" sz="2400" i="1" dirty="0" err="1"/>
              <a:t>održivoga</a:t>
            </a:r>
            <a:r>
              <a:rPr lang="en-US" sz="2400" i="1" dirty="0"/>
              <a:t> </a:t>
            </a:r>
            <a:r>
              <a:rPr lang="en-US" sz="2400" i="1" dirty="0" err="1"/>
              <a:t>razvoja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0A4551-FBC7-42BB-BF5A-F06F04172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Podsjetimo se...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A942F0-F3F8-489F-B39B-0DC2AEC41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i="1" dirty="0"/>
              <a:t>Koje skupine djelatnosti svrstavamo u primarni sektor djelatnosti?</a:t>
            </a:r>
          </a:p>
          <a:p>
            <a:pPr marL="0" indent="0">
              <a:buNone/>
            </a:pPr>
            <a:r>
              <a:rPr lang="hr-HR" sz="2400" i="1" dirty="0"/>
              <a:t>Što je poljoprivreda?</a:t>
            </a:r>
          </a:p>
          <a:p>
            <a:pPr marL="0" indent="0">
              <a:buNone/>
            </a:pPr>
            <a:r>
              <a:rPr lang="hr-HR" sz="2400" i="1" dirty="0"/>
              <a:t>Koje su grane poljoprivrede?</a:t>
            </a:r>
          </a:p>
          <a:p>
            <a:pPr marL="0" indent="0">
              <a:buNone/>
            </a:pPr>
            <a:r>
              <a:rPr lang="hr-HR" sz="2400" i="1" dirty="0"/>
              <a:t>Koji prirodno-geografski uvjeti pogoduju razvoju poljoprivrede?</a:t>
            </a:r>
          </a:p>
          <a:p>
            <a:pPr marL="0" indent="0">
              <a:buNone/>
            </a:pPr>
            <a:r>
              <a:rPr lang="hr-HR" sz="2400" i="1" dirty="0"/>
              <a:t>Koji prostor Hrvatske je najbogatiji šumom?</a:t>
            </a:r>
          </a:p>
          <a:p>
            <a:pPr marL="0" indent="0">
              <a:buNone/>
            </a:pPr>
            <a:r>
              <a:rPr lang="hr-HR" sz="2400" i="1" dirty="0"/>
              <a:t>Ima li Hrvatska uvjete za razvoj ribarstva?</a:t>
            </a:r>
          </a:p>
        </p:txBody>
      </p:sp>
    </p:spTree>
    <p:extLst>
      <p:ext uri="{BB962C8B-B14F-4D97-AF65-F5344CB8AC3E}">
        <p14:creationId xmlns:p14="http://schemas.microsoft.com/office/powerpoint/2010/main" xmlns="" val="15677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7780AF2-CBFD-4CF7-99F8-22F501B04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2698"/>
            <a:ext cx="1382825" cy="49581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0940D1-1669-4241-9145-FDB99D71F5A9}"/>
              </a:ext>
            </a:extLst>
          </p:cNvPr>
          <p:cNvSpPr txBox="1"/>
          <p:nvPr/>
        </p:nvSpPr>
        <p:spPr>
          <a:xfrm>
            <a:off x="2483768" y="0"/>
            <a:ext cx="568863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Proučite strukturne dijagrame u udžbeniku na str. 131. </a:t>
            </a:r>
          </a:p>
          <a:p>
            <a:endParaRPr lang="hr-HR" sz="2400" b="1" i="1" dirty="0"/>
          </a:p>
          <a:p>
            <a:r>
              <a:rPr lang="hr-HR" sz="2000" i="1" dirty="0"/>
              <a:t>Koja kategorija korištenja je bila najzastupljenija u RH 2017.godine?</a:t>
            </a:r>
          </a:p>
          <a:p>
            <a:r>
              <a:rPr lang="hr-HR" sz="2000" i="1" dirty="0"/>
              <a:t>Što mislite zašto imamo tako mali udio povrtnjaka? </a:t>
            </a:r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r>
              <a:rPr lang="hr-HR" sz="2000" i="1" dirty="0"/>
              <a:t>Koja kultura je zasijana na više od 56% površina?</a:t>
            </a:r>
          </a:p>
          <a:p>
            <a:r>
              <a:rPr lang="hr-HR" sz="2000" i="1" dirty="0"/>
              <a:t>Koja je to žitarica?</a:t>
            </a:r>
          </a:p>
          <a:p>
            <a:r>
              <a:rPr lang="hr-HR" sz="2000" i="1" dirty="0"/>
              <a:t>Što je to industrijsko bilje? Što se proizvodi od njega? </a:t>
            </a:r>
          </a:p>
          <a:p>
            <a:endParaRPr lang="hr-HR" sz="2400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45461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AA110D-5306-435B-84F3-24F850F44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Poljoprivreda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EE9F49-671D-40AB-BFCA-12027F92D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b="1" dirty="0"/>
              <a:t>Panonska Hrvatska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Slavonija i Baranja – žitnica Hrvatske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prerada žitarica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povrtlarstvo </a:t>
            </a:r>
          </a:p>
          <a:p>
            <a:pPr marL="0" indent="0">
              <a:buNone/>
            </a:pPr>
            <a:r>
              <a:rPr lang="hr-HR" sz="2400" dirty="0"/>
              <a:t>(krumpir, kupus, jabuke)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staklenici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vinogradarstvo – lesne zaravni, Hrvatsko zagorje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D09ACF-C6E6-439B-AD7F-38BE30FDE2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283718"/>
            <a:ext cx="4867820" cy="176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7009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CC98A24-1F73-4A8A-A8AC-0840C3D33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483518"/>
            <a:ext cx="4479182" cy="406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609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C61BFE-BD1B-4806-864A-7281745F7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/>
              <a:t>Gorska Hrvatska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Ogulinsko-plaščanska udolina (kupus i krumpir)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Lika (krumpir, uzgoj stoke na otvorenim prostorima)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ulov ribe na gorskim rijekama (pastrva u Gackoj)</a:t>
            </a:r>
          </a:p>
        </p:txBody>
      </p:sp>
    </p:spTree>
    <p:extLst>
      <p:ext uri="{BB962C8B-B14F-4D97-AF65-F5344CB8AC3E}">
        <p14:creationId xmlns:p14="http://schemas.microsoft.com/office/powerpoint/2010/main" xmlns="" val="2105821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0D1C6C-1EFE-4A7C-AA7B-AC519EE7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15566"/>
            <a:ext cx="8229600" cy="30309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400" b="1" dirty="0"/>
              <a:t>Primorska Hrvatska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b="1" dirty="0"/>
              <a:t> </a:t>
            </a:r>
            <a:r>
              <a:rPr lang="hr-HR" sz="2400" dirty="0"/>
              <a:t>najvećim dijelom uvjetovana prirodnim uvjetima (krški reljef, klima, plodne površine) prema kojima nema mnogo obradivih površina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i="1" dirty="0"/>
              <a:t>Pronađite polja u kršu na karti te područja flišnih udolina i zaravni. Što se uzgaja u tim područjima?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maslinarstvo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vinogradarstvo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/>
              <a:t>bademi, agrumi, aromatično bilje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419F74-774A-4884-B003-E082715AA2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859783"/>
            <a:ext cx="4283224" cy="218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5535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FBE610F-C35C-48B9-95C1-EFDA47923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91630"/>
            <a:ext cx="5328592" cy="241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968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360</Words>
  <Application>Microsoft Office PowerPoint</Application>
  <PresentationFormat>On-screen Show (16:9)</PresentationFormat>
  <Paragraphs>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Primarne djelatnosti u Hrvatskoj</vt:lpstr>
      <vt:lpstr>Nakon današnjeg dana moći ćeš...</vt:lpstr>
      <vt:lpstr>Podsjetimo se...</vt:lpstr>
      <vt:lpstr>Slide 4</vt:lpstr>
      <vt:lpstr>Poljoprivreda </vt:lpstr>
      <vt:lpstr>Slide 6</vt:lpstr>
      <vt:lpstr>Slide 7</vt:lpstr>
      <vt:lpstr>Slide 8</vt:lpstr>
      <vt:lpstr>Slide 9</vt:lpstr>
      <vt:lpstr>Ribarstvo i marikultura</vt:lpstr>
      <vt:lpstr>Slide 11</vt:lpstr>
      <vt:lpstr>Slide 12</vt:lpstr>
      <vt:lpstr>Šumarstvo i lovstvo</vt:lpstr>
      <vt:lpstr>Ponavljanje </vt:lpstr>
      <vt:lpstr>Izradila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sbakar</cp:lastModifiedBy>
  <cp:revision>11</cp:revision>
  <dcterms:created xsi:type="dcterms:W3CDTF">2019-03-27T12:00:31Z</dcterms:created>
  <dcterms:modified xsi:type="dcterms:W3CDTF">2020-08-21T14:29:30Z</dcterms:modified>
</cp:coreProperties>
</file>